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61" r:id="rId4"/>
    <p:sldId id="263" r:id="rId5"/>
    <p:sldId id="265" r:id="rId6"/>
    <p:sldId id="264" r:id="rId7"/>
    <p:sldId id="266" r:id="rId8"/>
    <p:sldId id="26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27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48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0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0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96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8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7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76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2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46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5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0A6AC-56B3-4803-93A5-CA1BEE829216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6D05F-7EBE-42C2-BC5E-C52DAC1E9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241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al@mwtcymru.co.uk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mwtcymru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2112"/>
            <a:ext cx="9144000" cy="19168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3546" y="1772816"/>
            <a:ext cx="8136907" cy="280076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Membership Services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Marketing – Online &amp; Offline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Special Projects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Industry Support</a:t>
            </a:r>
            <a:r>
              <a:rPr lang="en-GB" sz="4000" dirty="0"/>
              <a:t> </a:t>
            </a:r>
            <a:r>
              <a:rPr lang="en-GB" sz="4000" dirty="0" smtClean="0"/>
              <a:t>&amp; Representation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5" y="661713"/>
            <a:ext cx="4176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MWT </a:t>
            </a:r>
            <a:r>
              <a:rPr lang="en-GB" sz="3600" b="1" dirty="0" err="1" smtClean="0"/>
              <a:t>Cymru</a:t>
            </a:r>
            <a:r>
              <a:rPr lang="en-GB" sz="3600" b="1" dirty="0" smtClean="0"/>
              <a:t> 2015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98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5" y="661713"/>
            <a:ext cx="432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This year we ………..</a:t>
            </a:r>
            <a:endParaRPr lang="en-GB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8338" y="1308044"/>
            <a:ext cx="8424935" cy="4524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Developed brand new pan Wales website – showmewales.co.uk went live at the end of July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Delivered major new sustainable transport initiative – Wales Trails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Developed new trade app – MWT </a:t>
            </a:r>
            <a:r>
              <a:rPr lang="en-GB" sz="2400" dirty="0" err="1" smtClean="0"/>
              <a:t>Cymru</a:t>
            </a:r>
            <a:r>
              <a:rPr lang="en-GB" sz="24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Developed  widgets in variety of formats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Business re-structuring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Introduced MWT </a:t>
            </a:r>
            <a:r>
              <a:rPr lang="en-GB" sz="2400" dirty="0" err="1" smtClean="0"/>
              <a:t>Cymru</a:t>
            </a:r>
            <a:r>
              <a:rPr lang="en-GB" sz="2400" dirty="0" smtClean="0"/>
              <a:t> Helpdesk service for all business in South &amp; Mid Wales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Visit Wales Data Partners – all areas in South &amp; Mid Wales except  for The valleys and Monmouthshire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Developed a new </a:t>
            </a:r>
            <a:r>
              <a:rPr lang="en-GB" sz="2400" dirty="0"/>
              <a:t>t</a:t>
            </a:r>
            <a:r>
              <a:rPr lang="en-GB" sz="2400" dirty="0" smtClean="0"/>
              <a:t>ear-off map</a:t>
            </a:r>
            <a:endParaRPr lang="en-GB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92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661712"/>
            <a:ext cx="432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2015 Membership</a:t>
            </a:r>
            <a:endParaRPr lang="en-GB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23528" y="1308044"/>
            <a:ext cx="8424935" cy="477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Lot’s more online –  MWT </a:t>
            </a:r>
            <a:r>
              <a:rPr lang="en-GB" sz="3200" dirty="0" err="1" smtClean="0"/>
              <a:t>Cymru</a:t>
            </a:r>
            <a:r>
              <a:rPr lang="en-GB" sz="3200" dirty="0" smtClean="0"/>
              <a:t> app, trade events diary, online chat, webinars, social media, </a:t>
            </a:r>
            <a:r>
              <a:rPr lang="en-GB" sz="3200" dirty="0" err="1" smtClean="0"/>
              <a:t>enews</a:t>
            </a: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Suppliers Benefits, dedicated members helpline, familiarisation visits, Attractions Pass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Support local groups </a:t>
            </a:r>
            <a:r>
              <a:rPr lang="en-GB" sz="3200" dirty="0"/>
              <a:t>&amp; associations, b</a:t>
            </a:r>
            <a:r>
              <a:rPr lang="en-GB" sz="3200" dirty="0" smtClean="0"/>
              <a:t>usiness networks, WTA, industry consultations, Visit Wales Regional Forum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South &amp; West Wales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53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5" y="661713"/>
            <a:ext cx="432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Digital 2015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58465" y="6431125"/>
            <a:ext cx="2636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 for Profit organisation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3907" y="1308044"/>
            <a:ext cx="8424935" cy="5262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Continuous Development Programme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Business ownership via NVG Open Platform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Benefits include multi channel publishing &amp; data distribution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Priority listing for all members on Show Me Wales and Visit Mid Wales websites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E Commerce Options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Links to Visit Wales and other national channels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444305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3224" y="631803"/>
            <a:ext cx="432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Online Marketing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424935" cy="42780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Show Me Wales channels include website, mobile and app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Widgets available in map, list and table format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Business entries include links to social media channels, availability &amp; booking, video, pdf’s, transport information and up to 20 images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MWT Guestlink Helpdesk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27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5" y="661713"/>
            <a:ext cx="432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Media &amp; Print</a:t>
            </a:r>
            <a:endParaRPr lang="en-GB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527" y="1700808"/>
            <a:ext cx="8424935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Dedicated MWT Press Officer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Great Days Out in Mid Wales -  2015/16 Browser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Digital Print &amp; Itineraries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Tear-off Mid Wales ‘things to do’ map</a:t>
            </a:r>
            <a:endParaRPr lang="en-GB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232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5" y="661713"/>
            <a:ext cx="4320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MWT Priorities for 2015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9532" y="1988840"/>
            <a:ext cx="8424935" cy="3293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GB" sz="1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Helping member businesses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Digital - Online / mobile / app  /ecommerce/ social media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Supporting Tourism Business Networks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/>
              <a:t>Destination marketing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Focus on ‘</a:t>
            </a:r>
            <a:r>
              <a:rPr lang="en-GB" sz="3200" dirty="0" smtClean="0"/>
              <a:t>Profitable Performanc</a:t>
            </a:r>
            <a:r>
              <a:rPr lang="en-GB" sz="3200" dirty="0" smtClean="0"/>
              <a:t>e’</a:t>
            </a:r>
          </a:p>
        </p:txBody>
      </p:sp>
    </p:spTree>
    <p:extLst>
      <p:ext uri="{BB962C8B-B14F-4D97-AF65-F5344CB8AC3E}">
        <p14:creationId xmlns:p14="http://schemas.microsoft.com/office/powerpoint/2010/main" val="423875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16632"/>
            <a:ext cx="2828583" cy="11314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5" y="661713"/>
            <a:ext cx="5760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/>
              <a:t>Challenges &amp; Opportunities</a:t>
            </a:r>
            <a:endParaRPr lang="en-GB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6919" y="1700808"/>
            <a:ext cx="8424935" cy="56323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For discussion</a:t>
            </a:r>
          </a:p>
          <a:p>
            <a:endParaRPr lang="en-GB" sz="2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Membership – what can we do better?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Partnership working &amp; collaboration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Visit Wales ‘destinations’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Public Sector funding for Tourism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200" dirty="0" smtClean="0"/>
              <a:t>Focus for MWT marketing – local, regional, Pan Wales, overseas, niche markets, travel trade?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671779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9144000" cy="19168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19626" y="1897288"/>
            <a:ext cx="7504748" cy="317009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Val Hawkins</a:t>
            </a:r>
          </a:p>
          <a:p>
            <a:pPr algn="ctr"/>
            <a:r>
              <a:rPr lang="en-GB" sz="4000" dirty="0"/>
              <a:t>01654 </a:t>
            </a:r>
            <a:r>
              <a:rPr lang="en-GB" sz="4000" dirty="0" smtClean="0"/>
              <a:t>703732</a:t>
            </a:r>
            <a:endParaRPr lang="en-GB" sz="4000" dirty="0"/>
          </a:p>
          <a:p>
            <a:pPr algn="ctr"/>
            <a:r>
              <a:rPr lang="en-GB" sz="4000" dirty="0">
                <a:hlinkClick r:id="rId3"/>
              </a:rPr>
              <a:t>val@mwtcymru.co.uk</a:t>
            </a:r>
            <a:endParaRPr lang="en-GB" sz="4000" dirty="0"/>
          </a:p>
          <a:p>
            <a:pPr algn="ctr"/>
            <a:r>
              <a:rPr lang="en-GB" sz="4000" dirty="0">
                <a:hlinkClick r:id="rId4"/>
              </a:rPr>
              <a:t>www.mwtcymru.co.uk</a:t>
            </a:r>
            <a:endParaRPr lang="en-GB" sz="4000" dirty="0"/>
          </a:p>
          <a:p>
            <a:pPr algn="ctr"/>
            <a:r>
              <a:rPr lang="en-GB" sz="4000" dirty="0" smtClean="0"/>
              <a:t> </a:t>
            </a:r>
            <a:endParaRPr lang="en-GB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9" y="332656"/>
            <a:ext cx="4140457" cy="1656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21476" y="6431125"/>
            <a:ext cx="3563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MWT is a Not for Profit 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78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418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Mid Wales Tourism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 Hawkins</dc:creator>
  <cp:lastModifiedBy>Val Hawkins</cp:lastModifiedBy>
  <cp:revision>12</cp:revision>
  <dcterms:created xsi:type="dcterms:W3CDTF">2013-10-14T08:17:15Z</dcterms:created>
  <dcterms:modified xsi:type="dcterms:W3CDTF">2014-12-03T15:06:52Z</dcterms:modified>
</cp:coreProperties>
</file>